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3" r:id="rId3"/>
    <p:sldId id="283" r:id="rId4"/>
    <p:sldId id="285" r:id="rId5"/>
    <p:sldId id="286" r:id="rId6"/>
    <p:sldId id="277" r:id="rId7"/>
    <p:sldId id="274" r:id="rId8"/>
    <p:sldId id="278" r:id="rId9"/>
    <p:sldId id="262" r:id="rId10"/>
    <p:sldId id="269" r:id="rId11"/>
    <p:sldId id="264" r:id="rId12"/>
    <p:sldId id="270" r:id="rId13"/>
    <p:sldId id="280" r:id="rId14"/>
    <p:sldId id="282" r:id="rId15"/>
    <p:sldId id="281" r:id="rId16"/>
    <p:sldId id="279" r:id="rId17"/>
    <p:sldId id="288" r:id="rId18"/>
    <p:sldId id="289" r:id="rId19"/>
    <p:sldId id="284" r:id="rId20"/>
    <p:sldId id="287" r:id="rId21"/>
    <p:sldId id="276" r:id="rId22"/>
    <p:sldId id="266" r:id="rId23"/>
    <p:sldId id="25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>
        <p:scale>
          <a:sx n="50" d="100"/>
          <a:sy n="50" d="100"/>
        </p:scale>
        <p:origin x="-1950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0DA39A-CB34-429A-923C-C94AEEF5256C}" type="datetimeFigureOut">
              <a:rPr lang="ru-RU" smtClean="0"/>
              <a:pPr/>
              <a:t>13.04.2021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E5EB95-D4F5-4C48-BE5E-81E075B7A9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1285860"/>
            <a:ext cx="7000924" cy="37327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Апастовская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углубленным изучением отдельных предметов»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Апастовского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  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252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29684" cy="16288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ПРОПАГАНДИСТСКАЯ  ДЕЯТЕЛЬНОСТЬ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Выступление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агитбригады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13" t="22020" r="11899"/>
          <a:stretch/>
        </p:blipFill>
        <p:spPr bwMode="auto">
          <a:xfrm>
            <a:off x="5000628" y="1714488"/>
            <a:ext cx="3695701" cy="33055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 descr="C:\Users\Эндже\Downloads\IMG-20210413-WA00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714488"/>
            <a:ext cx="3348000" cy="2511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170" name="Picture 2" descr="IMG_20201224_1049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762000"/>
            <a:ext cx="3888000" cy="2902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3914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686800" cy="130100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Проведение  бесед по пропаганде правил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безопасного поведения на дорогах среди родителей,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водителей, педагогов и сотрудников школы.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User\Desktop\гузель\фото юид\IMG-20200315-WA01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992" y="4500570"/>
            <a:ext cx="2160000" cy="162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User\Desktop\гузель\фото юид\информ\20200314_0741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453" b="28161"/>
          <a:stretch/>
        </p:blipFill>
        <p:spPr bwMode="auto">
          <a:xfrm>
            <a:off x="5143504" y="1820424"/>
            <a:ext cx="3348000" cy="21086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IMG-20201120-WA00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500570"/>
            <a:ext cx="2276475" cy="17049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219" name="Picture 3" descr="IMG-20201120-WA00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429132"/>
            <a:ext cx="2276475" cy="17049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220" name="Picture 4" descr="C:\Users\Эндже\Downloads\20210304_081133.jpg"/>
          <p:cNvPicPr>
            <a:picLocks noChangeAspect="1" noChangeArrowheads="1"/>
          </p:cNvPicPr>
          <p:nvPr/>
        </p:nvPicPr>
        <p:blipFill>
          <a:blip r:embed="rId6" cstate="print"/>
          <a:srcRect l="9623" t="20767" r="19170"/>
          <a:stretch>
            <a:fillRect/>
          </a:stretch>
        </p:blipFill>
        <p:spPr bwMode="auto">
          <a:xfrm>
            <a:off x="714348" y="1571612"/>
            <a:ext cx="3919235" cy="24530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0758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3419872" cy="609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«Внимание– дети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Отряд ЮИД под руководством </a:t>
            </a:r>
            <a:r>
              <a:rPr lang="ru-RU" sz="27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Хисамовой</a:t>
            </a:r>
            <a:r>
              <a:rPr lang="ru-RU" sz="2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А.Ф. и </a:t>
            </a:r>
            <a:r>
              <a:rPr lang="ru-RU" sz="27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Мухаметшиной</a:t>
            </a:r>
            <a:r>
              <a:rPr lang="ru-RU" sz="2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Г.М. ежемесячно  </a:t>
            </a:r>
            <a:r>
              <a:rPr lang="ru-RU" sz="27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проводят массово-разъяснительные </a:t>
            </a:r>
            <a:r>
              <a:rPr lang="ru-RU" sz="27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работы по пропаганде правил безопасного поведения  на дорогах с учащимися МБОУ «</a:t>
            </a:r>
            <a:r>
              <a:rPr lang="ru-RU" sz="27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Апастовская</a:t>
            </a:r>
            <a:r>
              <a:rPr lang="ru-RU" sz="27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СОШ»  </a:t>
            </a:r>
            <a:endParaRPr lang="ru-RU" sz="27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гузель\фото юид\20200316_091255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462"/>
          <a:stretch/>
        </p:blipFill>
        <p:spPr bwMode="auto">
          <a:xfrm>
            <a:off x="4499992" y="260652"/>
            <a:ext cx="3996000" cy="265347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Эндже\Downloads\IMG-20210413-WA00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357562"/>
            <a:ext cx="3962400" cy="29718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3320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20880" cy="151216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ШЕФСКАЯ ДЕЯТЕЛЬНО</a:t>
            </a:r>
            <a:r>
              <a:rPr lang="ru-RU" b="1" dirty="0" smtClean="0">
                <a:solidFill>
                  <a:srgbClr val="FF0000"/>
                </a:solidFill>
              </a:rPr>
              <a:t>СТЬ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C000"/>
                </a:solidFill>
              </a:rPr>
              <a:t>О</a:t>
            </a:r>
            <a:r>
              <a:rPr lang="ru-RU" sz="2400" b="1" dirty="0" smtClean="0">
                <a:solidFill>
                  <a:srgbClr val="FFC000"/>
                </a:solidFill>
              </a:rPr>
              <a:t>казание содействия в переходе дороги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smtClean="0">
                <a:solidFill>
                  <a:srgbClr val="00B050"/>
                </a:solidFill>
              </a:rPr>
              <a:t>детям и взрослым 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гузель\фото юид\шеф\IMG-20200315-WA01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23712"/>
            <a:ext cx="3357586" cy="447678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гузель\фото юид\2 часть  2. пропаганда\20190912_0810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594" r="65963" b="34408"/>
          <a:stretch/>
        </p:blipFill>
        <p:spPr bwMode="auto">
          <a:xfrm>
            <a:off x="4427984" y="2023712"/>
            <a:ext cx="4356000" cy="409509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60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356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Различные </a:t>
            </a:r>
            <a:r>
              <a:rPr lang="ru-RU" b="1" dirty="0" smtClean="0">
                <a:solidFill>
                  <a:srgbClr val="FFC000"/>
                </a:solidFill>
              </a:rPr>
              <a:t>обучающие </a:t>
            </a:r>
            <a:r>
              <a:rPr lang="ru-RU" b="1" dirty="0" smtClean="0">
                <a:solidFill>
                  <a:srgbClr val="00B050"/>
                </a:solidFill>
              </a:rPr>
              <a:t>мероприятия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User\Desktop\гузель\фото юид\20200314_0747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3929066"/>
            <a:ext cx="3408000" cy="255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булды\20200316_0922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5" t="28997" r="41403" b="6403"/>
          <a:stretch/>
        </p:blipFill>
        <p:spPr bwMode="auto">
          <a:xfrm>
            <a:off x="5143504" y="3714752"/>
            <a:ext cx="3071802" cy="262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27" t="15073" r="35562" b="27648"/>
          <a:stretch/>
        </p:blipFill>
        <p:spPr bwMode="auto">
          <a:xfrm>
            <a:off x="5286380" y="1000108"/>
            <a:ext cx="2650447" cy="244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46" name="Picture 2" descr="C:\Users\Эндже\Downloads\IMG-20210413-WA00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1000108"/>
            <a:ext cx="3467100" cy="26003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70279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85728"/>
            <a:ext cx="9073008" cy="4069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Проверка </a:t>
            </a: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светоотражающих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элементов</a:t>
            </a:r>
            <a:r>
              <a:rPr lang="ru-RU" sz="32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57" t="7430" r="6007" b="14392"/>
          <a:stretch/>
        </p:blipFill>
        <p:spPr bwMode="auto">
          <a:xfrm>
            <a:off x="357158" y="3786190"/>
            <a:ext cx="2916000" cy="22194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 descr="C:\Users\User\Desktop\гузель\фото юид\20200314_0740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914" t="18809" r="2952" b="13361"/>
          <a:stretch/>
        </p:blipFill>
        <p:spPr bwMode="auto">
          <a:xfrm>
            <a:off x="642910" y="642918"/>
            <a:ext cx="3492000" cy="268617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Эндже\Downloads\IMG-20210413-WA0034.jpg"/>
          <p:cNvPicPr>
            <a:picLocks noChangeAspect="1" noChangeArrowheads="1"/>
          </p:cNvPicPr>
          <p:nvPr/>
        </p:nvPicPr>
        <p:blipFill>
          <a:blip r:embed="rId4"/>
          <a:srcRect t="20673"/>
          <a:stretch>
            <a:fillRect/>
          </a:stretch>
        </p:blipFill>
        <p:spPr bwMode="auto">
          <a:xfrm>
            <a:off x="3357554" y="4214818"/>
            <a:ext cx="3962400" cy="23574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3" name="Picture 3" descr="IMG_20201120_0855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642918"/>
            <a:ext cx="3257550" cy="38576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0826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0527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ПАТРУЛЬНАЯ ДЕЯТЕЛЬНОСТЬ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гузель\фото юид\IMG-20200315-WA01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9552" y="3212976"/>
            <a:ext cx="3657600" cy="27432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285720" y="1628800"/>
            <a:ext cx="4040188" cy="11521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 Сделай себя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заметным»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5" y="1412776"/>
            <a:ext cx="4104457" cy="14578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в рамках </a:t>
            </a: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Всемирного дня 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памяти жертв ДТП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 descr="C:\Users\4850~1\AppData\Local\Temp\Rar$DI56.438\IMG-20191115-WA0003.jpg"/>
          <p:cNvPicPr>
            <a:picLocks noGrp="1"/>
          </p:cNvPicPr>
          <p:nvPr>
            <p:ph sz="quarter" idx="4"/>
          </p:nvPr>
        </p:nvPicPr>
        <p:blipFill rotWithShape="1">
          <a:blip r:embed="rId3" cstate="print"/>
          <a:srcRect l="50082" t="25943" r="1492" b="40018"/>
          <a:stretch/>
        </p:blipFill>
        <p:spPr bwMode="auto">
          <a:xfrm>
            <a:off x="5148064" y="3284984"/>
            <a:ext cx="2952000" cy="255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1868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Патрулирование  в местах массового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передвижения детей и подростков</a:t>
            </a:r>
            <a:b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через проезжую часть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6147" name="Picture 3" descr="C:\Users\User\Desktop\гузель\фото юид\20200314_074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857364"/>
            <a:ext cx="2621280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гузель\фото юид\20200314_0748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98" t="18959" r="15320"/>
          <a:stretch/>
        </p:blipFill>
        <p:spPr bwMode="auto">
          <a:xfrm>
            <a:off x="571472" y="1714488"/>
            <a:ext cx="3234024" cy="260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Эндже\Downloads\IMG-20210413-WA0067.jpg"/>
          <p:cNvPicPr>
            <a:picLocks noChangeAspect="1" noChangeArrowheads="1"/>
          </p:cNvPicPr>
          <p:nvPr/>
        </p:nvPicPr>
        <p:blipFill>
          <a:blip r:embed="rId4" cstate="print"/>
          <a:srcRect l="9277" t="7812" r="16016"/>
          <a:stretch>
            <a:fillRect/>
          </a:stretch>
        </p:blipFill>
        <p:spPr bwMode="auto">
          <a:xfrm>
            <a:off x="6572264" y="4214818"/>
            <a:ext cx="2178310" cy="2016000"/>
          </a:xfrm>
          <a:prstGeom prst="rect">
            <a:avLst/>
          </a:prstGeom>
          <a:noFill/>
        </p:spPr>
      </p:pic>
      <p:pic>
        <p:nvPicPr>
          <p:cNvPr id="10243" name="Picture 3" descr="C:\Users\Эндже\Downloads\IMG-20210413-WA00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4714884"/>
            <a:ext cx="2438400" cy="1828800"/>
          </a:xfrm>
          <a:prstGeom prst="rect">
            <a:avLst/>
          </a:prstGeom>
          <a:noFill/>
        </p:spPr>
      </p:pic>
      <p:pic>
        <p:nvPicPr>
          <p:cNvPr id="10244" name="Picture 4" descr="C:\Users\Эндже\Downloads\20210304_0749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4714884"/>
            <a:ext cx="2880000" cy="16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6547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0656"/>
            <a:ext cx="4104456" cy="180059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«засветись сам, 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засвети ребенка»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81314" y="3068960"/>
            <a:ext cx="3883174" cy="12241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ФОНА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РИКИ»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булды\20200314_0727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158" y="332656"/>
            <a:ext cx="3024000" cy="226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гузель\фото юид\20200314_0739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8120" y="332656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гузель\фото юид\20200314_0744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401250"/>
            <a:ext cx="3072000" cy="230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4850~1\AppData\Local\Temp\Rar$DI25.156\IMG-20191112-WA00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4429132"/>
            <a:ext cx="2857520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3950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310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Информирование педагогов, учащихся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 родителей о нарушениях ПДД,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допущенных учениками школ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4850~1\AppData\Local\Temp\Rar$DI72.641\IMG_20191112_221720_3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714752"/>
            <a:ext cx="2952000" cy="29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4850~1\AppData\Local\Temp\Rar$DI84.703\IMG_20191115_232643_27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29184"/>
            <a:ext cx="2484000" cy="22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!\Downloads\IMG-20200917-WA01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857364"/>
            <a:ext cx="3096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0185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464310" y="1232760"/>
            <a:ext cx="3420000" cy="234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4932040" y="1268760"/>
            <a:ext cx="3420000" cy="2304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ОТРЯДА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ЮИД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Эндже\Desktop\юид папка 21\список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857628"/>
            <a:ext cx="1887922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Эндже\Desktop\юид папка 21\план юид 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4000504"/>
            <a:ext cx="1836000" cy="25207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Эндже\Downloads\IMG-20210413-WA0030.jpg"/>
          <p:cNvPicPr>
            <a:picLocks noChangeAspect="1" noChangeArrowheads="1"/>
          </p:cNvPicPr>
          <p:nvPr/>
        </p:nvPicPr>
        <p:blipFill>
          <a:blip r:embed="rId6"/>
          <a:srcRect l="9615" r="3846" b="15866"/>
          <a:stretch>
            <a:fillRect/>
          </a:stretch>
        </p:blipFill>
        <p:spPr bwMode="auto">
          <a:xfrm>
            <a:off x="2714612" y="3929066"/>
            <a:ext cx="3428992" cy="2500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518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867328" cy="12892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Профилактическая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 учащимися  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гузель\фото юид\IMG-20200323-WA02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065" b="28473"/>
          <a:stretch/>
        </p:blipFill>
        <p:spPr bwMode="auto">
          <a:xfrm>
            <a:off x="611560" y="1289286"/>
            <a:ext cx="5328000" cy="2688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гузель\фото юид\20200212_111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77928"/>
            <a:ext cx="3492000" cy="261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584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«ПОДАРИ КНИГУ!»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Учащиеся отряда ЮИД МБОУ «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Апастовская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СОШ» приняли активное участие в акции «Подари книгу!» , </a:t>
            </a:r>
            <a:b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посвященной Международному дню дарения книг. Подарили книги по ПДД в школьную библиотеку. 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User\Desktop\гузель\фото юид\20200213_081414 - копи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38" r="5659" b="20165"/>
          <a:stretch/>
        </p:blipFill>
        <p:spPr bwMode="auto">
          <a:xfrm>
            <a:off x="357158" y="1928802"/>
            <a:ext cx="3914280" cy="234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гузель\фото юид\20200213_081351 - коп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34" r="14172" b="10301"/>
          <a:stretch/>
        </p:blipFill>
        <p:spPr bwMode="auto">
          <a:xfrm>
            <a:off x="4429124" y="3214686"/>
            <a:ext cx="4032000" cy="33325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123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85010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БЕЗОПАСНОСТЬ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ДОРОГЕ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Эндже\Downloads\20210304_073554.jpg"/>
          <p:cNvPicPr>
            <a:picLocks noChangeAspect="1" noChangeArrowheads="1"/>
          </p:cNvPicPr>
          <p:nvPr/>
        </p:nvPicPr>
        <p:blipFill>
          <a:blip r:embed="rId2" cstate="print"/>
          <a:srcRect r="14427"/>
          <a:stretch>
            <a:fillRect/>
          </a:stretch>
        </p:blipFill>
        <p:spPr bwMode="auto">
          <a:xfrm>
            <a:off x="500034" y="1357298"/>
            <a:ext cx="3600000" cy="23664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67" name="Picture 3" descr="C:\Users\Эндже\Downloads\20210304_075430.jpg"/>
          <p:cNvPicPr>
            <a:picLocks noChangeAspect="1" noChangeArrowheads="1"/>
          </p:cNvPicPr>
          <p:nvPr/>
        </p:nvPicPr>
        <p:blipFill>
          <a:blip r:embed="rId3" cstate="print"/>
          <a:srcRect l="12534" t="12112" r="20696"/>
          <a:stretch>
            <a:fillRect/>
          </a:stretch>
        </p:blipFill>
        <p:spPr bwMode="auto">
          <a:xfrm>
            <a:off x="4929190" y="1285860"/>
            <a:ext cx="3111823" cy="2304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69" name="Picture 5" descr="C:\Users\Эндже\Downloads\IMG-20210413-WA0072.jpg"/>
          <p:cNvPicPr>
            <a:picLocks noChangeAspect="1" noChangeArrowheads="1"/>
          </p:cNvPicPr>
          <p:nvPr/>
        </p:nvPicPr>
        <p:blipFill>
          <a:blip r:embed="rId4"/>
          <a:srcRect l="15429" t="15625" r="3711" b="12500"/>
          <a:stretch>
            <a:fillRect/>
          </a:stretch>
        </p:blipFill>
        <p:spPr bwMode="auto">
          <a:xfrm>
            <a:off x="714348" y="4000504"/>
            <a:ext cx="3618015" cy="2412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70" name="Picture 6" descr="C:\Users\Эндже\Downloads\20210304_0749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071942"/>
            <a:ext cx="3672000" cy="22860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8603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0"/>
            <a:ext cx="7772400" cy="157161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первой медицинской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помощи 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юид папка фото\20181214_2128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1714487"/>
            <a:ext cx="3071834" cy="41936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юид папка фото\20181214_2128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6697" y="1249300"/>
            <a:ext cx="2520000" cy="2520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юид папка фото\20181214_2129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1717300"/>
            <a:ext cx="2938377" cy="39955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29" name="Picture 5" descr="C:\Users\User\Desktop\юид папка фото\20181214_2129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6697" y="3697300"/>
            <a:ext cx="216156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276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ДЕЯТЕЛЬНОСТЬ </a:t>
            </a:r>
            <a:r>
              <a:rPr lang="ru-RU" b="1" dirty="0" smtClean="0">
                <a:solidFill>
                  <a:srgbClr val="FFC000"/>
                </a:solidFill>
              </a:rPr>
              <a:t>РУКОВОДИТЕЛЯ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ОТРЯДА ЮИД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8" name="Picture 2" descr="C:\Users\Эндже\Desktop\юид папка 21\список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285860"/>
            <a:ext cx="1887922" cy="259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Users\Эндже\Desktop\юид папка 21\план юид 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929066"/>
            <a:ext cx="1940361" cy="26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Эндже\Desktop\юид папка 21\план общ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786190"/>
            <a:ext cx="2019024" cy="27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Эндже\Desktop\юид папка 21\приказ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1285860"/>
            <a:ext cx="1914139" cy="26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6697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6480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СЦЕНА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РИЙ АГИТБР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ИГАДЫ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Desktop\гузель\фото юид\Screenshot_20200323-1245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00"/>
          <a:stretch/>
        </p:blipFill>
        <p:spPr bwMode="auto">
          <a:xfrm>
            <a:off x="2714612" y="3571876"/>
            <a:ext cx="1851427" cy="288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гузель\фото юид\Screenshot_20200323-1246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00"/>
          <a:stretch/>
        </p:blipFill>
        <p:spPr bwMode="auto">
          <a:xfrm>
            <a:off x="5500694" y="3643314"/>
            <a:ext cx="1851427" cy="288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Эндже\Downloads\IMG_20210413_120312.jpg"/>
          <p:cNvPicPr>
            <a:picLocks noChangeAspect="1" noChangeArrowheads="1"/>
          </p:cNvPicPr>
          <p:nvPr/>
        </p:nvPicPr>
        <p:blipFill>
          <a:blip r:embed="rId4" cstate="print"/>
          <a:srcRect t="3130" r="2866" b="2195"/>
          <a:stretch>
            <a:fillRect/>
          </a:stretch>
        </p:blipFill>
        <p:spPr bwMode="auto">
          <a:xfrm>
            <a:off x="4929190" y="1071546"/>
            <a:ext cx="3286148" cy="2000264"/>
          </a:xfrm>
          <a:prstGeom prst="rect">
            <a:avLst/>
          </a:prstGeom>
          <a:noFill/>
        </p:spPr>
      </p:pic>
      <p:pic>
        <p:nvPicPr>
          <p:cNvPr id="12291" name="Picture 3" descr="C:\Users\Эндже\Downloads\IMG_20210413_1214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142984"/>
            <a:ext cx="2148840" cy="3005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078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по органи</a:t>
            </a: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зации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занятий 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велосипедистами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гузель\фото юид\IMG-20200323-WA017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980"/>
          <a:stretch/>
        </p:blipFill>
        <p:spPr bwMode="auto">
          <a:xfrm>
            <a:off x="4429124" y="1714488"/>
            <a:ext cx="4265604" cy="194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гузель\фото юид\IMG-20200323-WA01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857364"/>
            <a:ext cx="3453025" cy="194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гузель\фото юид\IMG-20200323-WA021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15" b="28313"/>
          <a:stretch/>
        </p:blipFill>
        <p:spPr bwMode="auto">
          <a:xfrm>
            <a:off x="2000232" y="4357694"/>
            <a:ext cx="4867495" cy="17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69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гузель\фото юид\8\20200316_0928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202" r="17296" b="20013"/>
          <a:stretch/>
        </p:blipFill>
        <p:spPr bwMode="auto">
          <a:xfrm>
            <a:off x="500034" y="4000504"/>
            <a:ext cx="4882864" cy="26030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гузель\фото юид\20200318_1013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91"/>
          <a:stretch/>
        </p:blipFill>
        <p:spPr bwMode="auto">
          <a:xfrm>
            <a:off x="642910" y="1071546"/>
            <a:ext cx="3996000" cy="28114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гузель\фото юид\8\20200316_0936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19" t="2952" r="24708" b="5639"/>
          <a:stretch/>
        </p:blipFill>
        <p:spPr bwMode="auto">
          <a:xfrm rot="5400000">
            <a:off x="5873276" y="698964"/>
            <a:ext cx="2664000" cy="31234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8640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Информация о наличии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уголка по БДД, схемы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безопасных маршрутов движения в школе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4850~1\AppData\Local\Temp\Rar$DI45.625\IMG-20191112-WA006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4143380"/>
            <a:ext cx="2916000" cy="2124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1123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 отрядов ЮИД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Информационная деятельность: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гузель\фото юид\8\20200316_093609.jpg"/>
          <p:cNvPicPr>
            <a:picLocks noGrp="1" noChangeAspect="1" noChangeArrowheads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06"/>
          <a:stretch/>
        </p:blipFill>
        <p:spPr bwMode="auto">
          <a:xfrm rot="5400000">
            <a:off x="75791" y="3532721"/>
            <a:ext cx="3312000" cy="281652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гузель\фото юид\IMG-20200318-WA0055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502" b="28039"/>
          <a:stretch/>
        </p:blipFill>
        <p:spPr bwMode="auto">
          <a:xfrm>
            <a:off x="6444208" y="2276872"/>
            <a:ext cx="2556000" cy="24161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179512" y="1556792"/>
            <a:ext cx="3240360" cy="1440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Ознакомление  со схемой безопасного маршрута к школе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412776"/>
            <a:ext cx="3816424" cy="7200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Выпуск стенгазеты           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User\Desktop\гузель\фото юид\IMG-20200318-WA00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08920"/>
            <a:ext cx="2430000" cy="324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4850~1\AppData\Local\Temp\Rar$DI45.625\IMG-20191112-WA006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5000636"/>
            <a:ext cx="1952625" cy="146446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588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-171400"/>
            <a:ext cx="2928957" cy="224307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Размещение 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информации по безопасности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дорожного движения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Эндже\Downloads\Screenshot_20210413_001011_com.gspace.andro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3000372"/>
            <a:ext cx="2057400" cy="3857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Эндже\Downloads\Screenshot_20210413_000834_com.gspace.android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t="5644" r="5168" b="16457"/>
          <a:stretch>
            <a:fillRect/>
          </a:stretch>
        </p:blipFill>
        <p:spPr bwMode="auto">
          <a:xfrm>
            <a:off x="6429388" y="0"/>
            <a:ext cx="2143140" cy="30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Эндже\Downloads\Screenshot_20210412_2335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2428868"/>
            <a:ext cx="2276666" cy="3647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Эндже\Downloads\Screenshot_20210412_2326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4214818"/>
            <a:ext cx="2065020" cy="2327910"/>
          </a:xfrm>
          <a:prstGeom prst="rect">
            <a:avLst/>
          </a:prstGeom>
          <a:noFill/>
        </p:spPr>
      </p:pic>
      <p:pic>
        <p:nvPicPr>
          <p:cNvPr id="3078" name="Picture 6" descr="C:\Users\Эндже\Downloads\Screenshot_20210412_2320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285728"/>
            <a:ext cx="2049780" cy="42557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7541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916832"/>
            <a:ext cx="7772400" cy="388235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24" y="0"/>
            <a:ext cx="7772400" cy="115212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Научи, покажи, </a:t>
            </a:r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расскажи!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нарушай сам!»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User\Desktop\гузель\фото юид\20200314_0733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50" t="10013" r="20203"/>
          <a:stretch/>
        </p:blipFill>
        <p:spPr bwMode="auto">
          <a:xfrm rot="5400000">
            <a:off x="3284152" y="3716716"/>
            <a:ext cx="2670176" cy="295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25369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1428736"/>
            <a:ext cx="3348000" cy="2206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 descr="IMG_20201120_0927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733" y="1785926"/>
            <a:ext cx="2666267" cy="35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IMG_20201120_0928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357430"/>
            <a:ext cx="2517361" cy="33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4964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2027</TotalTime>
  <Words>133</Words>
  <Application>Microsoft Office PowerPoint</Application>
  <PresentationFormat>Экран (4:3)</PresentationFormat>
  <Paragraphs>30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  МБОУ «Апастовская средняя общеобразовательная школа  с углубленным изучением отдельных предметов» Апастовского муниципального района  Республики Татарстан    </vt:lpstr>
      <vt:lpstr>ПАСПОРТ ОТРЯДА ЮИД</vt:lpstr>
      <vt:lpstr>ДЕЯТЕЛЬНОСТЬ РУКОВОДИТЕЛЯ ОТРЯДА ЮИД</vt:lpstr>
      <vt:lpstr>СЦЕНАРИЙ АГИТБРИГАДЫ </vt:lpstr>
      <vt:lpstr>Работа по организации занятий с велосипедистами</vt:lpstr>
      <vt:lpstr>Информация о наличии уголка по БДД, схемы безопасных маршрутов движения в школе</vt:lpstr>
      <vt:lpstr>Деятельность отрядов ЮИД 1. Информационная деятельность: </vt:lpstr>
      <vt:lpstr>Размещение информации по безопасности дорожного движения</vt:lpstr>
      <vt:lpstr>Слайд 9</vt:lpstr>
      <vt:lpstr>2. ПРОПАГАНДИСТСКАЯ  ДЕЯТЕЛЬНОСТЬ Выступление агитбригады</vt:lpstr>
      <vt:lpstr>    Проведение  бесед по пропаганде правил безопасного поведения на дорогах среди родителей, водителей, педагогов и сотрудников школы. </vt:lpstr>
      <vt:lpstr>«Внимание– дети!» Отряд ЮИД под руководством Хисамовой А.Ф. и Мухаметшиной Г.М. ежемесячно  проводят массово-разъяснительные работы по пропаганде правил безопасного поведения  на дорогах с учащимися МБОУ «Апастовская СОШ»  </vt:lpstr>
      <vt:lpstr>3. ШЕФСКАЯ ДЕЯТЕЛЬНОСТЬ Оказание содействия в переходе дороги  детям и взрослым </vt:lpstr>
      <vt:lpstr>Различные обучающие мероприятия</vt:lpstr>
      <vt:lpstr>Проверка светоотражающих элементов </vt:lpstr>
      <vt:lpstr>4. ПАТРУЛЬНАЯ ДЕЯТЕЛЬНОСТЬ</vt:lpstr>
      <vt:lpstr>Патрулирование  в местах массового передвижения детей и подростков  через проезжую часть </vt:lpstr>
      <vt:lpstr>АКЦИЯ  «засветись сам, засвети ребенка»</vt:lpstr>
      <vt:lpstr>Информирование педагогов, учащихся   и родителей о нарушениях ПДД,  допущенных учениками школ</vt:lpstr>
      <vt:lpstr>Профилактическая работа  с учащимися  </vt:lpstr>
      <vt:lpstr>«ПОДАРИ КНИГУ!» Учащиеся отряда ЮИД МБОУ «Апастовская СОШ» приняли активное участие в акции «Подари книгу!» ,  посвященной Международному дню дарения книг. Подарили книги по ПДД в школьную библиотеку. </vt:lpstr>
      <vt:lpstr>БЕЗОПАСНОСТЬ НА ДОРОГЕ</vt:lpstr>
      <vt:lpstr>Слайд 23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«Апастовская средняя общеобразовательная школа с углубленным изучением отдельных предметов» Апастовского муниципального района Республики Татарстан        отряд ЮИД «Светофорик»</dc:title>
  <dc:creator>Пользователь</dc:creator>
  <cp:lastModifiedBy>Эндже</cp:lastModifiedBy>
  <cp:revision>116</cp:revision>
  <dcterms:created xsi:type="dcterms:W3CDTF">2018-12-17T17:41:25Z</dcterms:created>
  <dcterms:modified xsi:type="dcterms:W3CDTF">2021-04-13T09:14:52Z</dcterms:modified>
</cp:coreProperties>
</file>